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0" r:id="rId4"/>
    <p:sldId id="264" r:id="rId5"/>
    <p:sldId id="265" r:id="rId6"/>
  </p:sldIdLst>
  <p:sldSz cx="9144000" cy="5143500" type="screen16x9"/>
  <p:notesSz cx="6681788" cy="9812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FA3"/>
    <a:srgbClr val="47A22E"/>
    <a:srgbClr val="33CC33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88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84600" y="0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C0CEB-0EBB-490A-B83B-4D1AC3CB8892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27138"/>
            <a:ext cx="5884862" cy="3311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8338" y="4722813"/>
            <a:ext cx="5345112" cy="3862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20213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84600" y="9320213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9E077-9694-47B2-9214-87C952D83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1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7D05A-5007-4AB5-A2FA-9F3DA4B43CDF}" type="datetimeFigureOut">
              <a:rPr lang="ru-RU" smtClean="0"/>
              <a:pPr/>
              <a:t>01.12.2016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6A5B-7FBA-4FEA-98D1-64AE9C3BE8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48" y="1347614"/>
            <a:ext cx="6176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15FA3"/>
                </a:solidFill>
                <a:latin typeface="Arial" pitchFamily="34" charset="0"/>
                <a:cs typeface="Arial" pitchFamily="34" charset="0"/>
              </a:rPr>
              <a:t>ЛЁВИН </a:t>
            </a:r>
            <a:r>
              <a:rPr lang="ru-RU" sz="3200" b="1" dirty="0" smtClean="0">
                <a:solidFill>
                  <a:srgbClr val="215FA3"/>
                </a:solidFill>
                <a:latin typeface="Arial" pitchFamily="34" charset="0"/>
                <a:cs typeface="Arial" pitchFamily="34" charset="0"/>
              </a:rPr>
              <a:t>БОРИС АЛЕКСЕЕВИЧ</a:t>
            </a:r>
            <a:endParaRPr lang="ru-RU" sz="3200" b="1" dirty="0">
              <a:solidFill>
                <a:srgbClr val="215FA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521" y="1923678"/>
            <a:ext cx="8566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Интеграция научно-образовательной деятельности в рамках одного университетского комплекса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1180"/>
            <a:ext cx="6264696" cy="764619"/>
          </a:xfr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ts val="186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РОЛЬ И ЗАДАЧИ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РУТ(МИИТ) </a:t>
            </a:r>
            <a:r>
              <a:rPr lang="ru-RU" sz="2000" b="1" dirty="0" smtClean="0">
                <a:solidFill>
                  <a:srgbClr val="002060"/>
                </a:solidFill>
              </a:rPr>
              <a:t>В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РЕАЛИЗАЦИИ ТРАНСПОРТНОЙ СТРАТЕГИИ  </a:t>
            </a:r>
            <a:r>
              <a:rPr lang="ru-RU" sz="2000" b="1" dirty="0" smtClean="0">
                <a:solidFill>
                  <a:srgbClr val="002060"/>
                </a:solidFill>
              </a:rPr>
              <a:t>РФ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06" y="785800"/>
            <a:ext cx="2768352" cy="27683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43372" y="1779662"/>
            <a:ext cx="18424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РУТ(МИИТ)</a:t>
            </a:r>
          </a:p>
          <a:p>
            <a:pPr algn="ctr"/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ежтранспортные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связи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898723"/>
            <a:ext cx="414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Современные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инженерные компетенции</a:t>
            </a: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; </a:t>
            </a:r>
          </a:p>
          <a:p>
            <a:pPr lvl="0" algn="just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навыки, связанные с эксплуатацией </a:t>
            </a:r>
          </a:p>
          <a:p>
            <a:pPr lvl="0" algn="just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транспортных средств, транспортной </a:t>
            </a:r>
          </a:p>
          <a:p>
            <a:pPr lvl="0" algn="just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безопасностью, соблюдением </a:t>
            </a:r>
          </a:p>
          <a:p>
            <a:pPr lvl="0" algn="just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требований конвенций</a:t>
            </a:r>
          </a:p>
          <a:p>
            <a:pPr algn="just"/>
            <a:endParaRPr lang="ru-RU" sz="14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896982"/>
            <a:ext cx="3786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Научное обеспечение развития </a:t>
            </a:r>
          </a:p>
          <a:p>
            <a:pPr algn="r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транспорта в России </a:t>
            </a:r>
          </a:p>
          <a:p>
            <a:pPr algn="r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как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единой сети</a:t>
            </a:r>
          </a:p>
        </p:txBody>
      </p:sp>
      <p:sp>
        <p:nvSpPr>
          <p:cNvPr id="9" name="Стрелка вниз 8"/>
          <p:cNvSpPr/>
          <p:nvPr/>
        </p:nvSpPr>
        <p:spPr>
          <a:xfrm rot="3092952">
            <a:off x="2932374" y="2072660"/>
            <a:ext cx="714380" cy="718637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8662" y="2616645"/>
            <a:ext cx="33575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Единая методология </a:t>
            </a:r>
          </a:p>
          <a:p>
            <a:pPr lvl="0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подготовки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транспортников нового поколения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Arial Narrow" pitchFamily="34" charset="0"/>
              </a:rPr>
              <a:t>, </a:t>
            </a: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обладающих требуемыми компетенциями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Arial Narrow" pitchFamily="34" charset="0"/>
              </a:rPr>
              <a:t>,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как по видам транспорта, так и по обеспечению их взаимодействия.</a:t>
            </a:r>
          </a:p>
        </p:txBody>
      </p:sp>
      <p:sp>
        <p:nvSpPr>
          <p:cNvPr id="12" name="Стрелка вниз 11"/>
          <p:cNvSpPr/>
          <p:nvPr/>
        </p:nvSpPr>
        <p:spPr>
          <a:xfrm rot="17991814">
            <a:off x="6512548" y="1950780"/>
            <a:ext cx="714380" cy="710370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929322" y="3047532"/>
            <a:ext cx="29289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Конкурентные на мировом уровне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импортозамещающие технологии</a:t>
            </a: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, </a:t>
            </a:r>
          </a:p>
          <a:p>
            <a:pPr algn="r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технические средства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572000" y="2643188"/>
            <a:ext cx="928694" cy="1357322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285852" y="3929072"/>
            <a:ext cx="76438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Системное кадровое и научное сопровождение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государственных программ развития транспорта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Ликвидация</a:t>
            </a:r>
            <a:r>
              <a:rPr lang="ru-RU" sz="1400" b="1" kern="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«узких мест» </a:t>
            </a: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во взаимодействии видов транспорта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Управление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единым </a:t>
            </a: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транспортным комплексом</a:t>
            </a:r>
            <a:endParaRPr lang="ru-RU" sz="1400" b="1" kern="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65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39" y="51470"/>
            <a:ext cx="8039417" cy="511256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78962"/>
            <a:ext cx="7416824" cy="52057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ИНТЕГРАЦИЯ </a:t>
            </a:r>
            <a:r>
              <a:rPr lang="ru-RU" b="1" dirty="0">
                <a:solidFill>
                  <a:srgbClr val="002060"/>
                </a:solidFill>
              </a:rPr>
              <a:t>НАУЧНО-ОБРАЗОВАТЕЛЬНОЙ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ДЕЯТЕЛЬНОСТИ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39952" y="1851670"/>
            <a:ext cx="2160240" cy="1512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РУТ: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НАУЧНЫЙ,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ОБРАЗОВАТЕЛЬНЫЙ,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МЕТОДОЛОГИЧЕСКИЙ,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ИНФОРМАЦИОННЫЙ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ЦЕНТР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987574"/>
            <a:ext cx="1728192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Водный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транспорт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987574"/>
            <a:ext cx="151216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Воздушный транспорт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4288" y="987574"/>
            <a:ext cx="1800200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Железнодорожный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транспорт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5" y="987574"/>
            <a:ext cx="1581309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Автодорожный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транспорт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64288" y="2139702"/>
            <a:ext cx="18002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Промышленный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транспорт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3946621"/>
            <a:ext cx="1581310" cy="8573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Городской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аземный и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</a:rPr>
              <a:t>п</a:t>
            </a:r>
            <a:r>
              <a:rPr lang="ru-RU" sz="1400" b="1" dirty="0" smtClean="0">
                <a:solidFill>
                  <a:srgbClr val="002060"/>
                </a:solidFill>
              </a:rPr>
              <a:t>одземный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транспорт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3946621"/>
            <a:ext cx="1728192" cy="8573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Трубопроводный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транспорт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64088" y="3946620"/>
            <a:ext cx="1512168" cy="7853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Электрический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транспорт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2139702"/>
            <a:ext cx="158417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Транспортное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строительство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36296" y="3946620"/>
            <a:ext cx="1728192" cy="7853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Магнитно-</a:t>
            </a:r>
          </a:p>
          <a:p>
            <a:pPr algn="ctr"/>
            <a:r>
              <a:rPr lang="ru-RU" sz="1400" b="1" dirty="0" err="1">
                <a:solidFill>
                  <a:srgbClr val="002060"/>
                </a:solidFill>
              </a:rPr>
              <a:t>л</a:t>
            </a:r>
            <a:r>
              <a:rPr lang="ru-RU" sz="1400" b="1" dirty="0" err="1" smtClean="0">
                <a:solidFill>
                  <a:srgbClr val="002060"/>
                </a:solidFill>
              </a:rPr>
              <a:t>евитационный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транспорт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2915816" y="1491630"/>
            <a:ext cx="1152128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4499992" y="1419622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5940152" y="1419622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6372200" y="1491630"/>
            <a:ext cx="1008112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3131840" y="2499742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372200" y="2499742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4499992" y="3444230"/>
            <a:ext cx="8384" cy="423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5940152" y="3435846"/>
            <a:ext cx="8384" cy="4236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340388" y="3226540"/>
            <a:ext cx="1255948" cy="632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2924200" y="3219822"/>
            <a:ext cx="1183940" cy="6480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Снимок экрана 2016-11-17 в 9.40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767747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9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Снимок экрана 2016-11-17 в 9.40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78934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15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140</Words>
  <Application>Microsoft Office PowerPoint</Application>
  <PresentationFormat>Экран (16:9)</PresentationFormat>
  <Paragraphs>53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Wingdings</vt:lpstr>
      <vt:lpstr>Тема Office</vt:lpstr>
      <vt:lpstr>Презентация PowerPoint</vt:lpstr>
      <vt:lpstr>РОЛЬ И ЗАДАЧИ РУТ(МИИТ) В РЕАЛИЗАЦИИ ТРАНСПОРТНОЙ СТРАТЕГИИ  РФ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olkhovikov_d</dc:creator>
  <cp:lastModifiedBy>Андрей Николаевич</cp:lastModifiedBy>
  <cp:revision>62</cp:revision>
  <dcterms:created xsi:type="dcterms:W3CDTF">2014-04-17T10:21:49Z</dcterms:created>
  <dcterms:modified xsi:type="dcterms:W3CDTF">2016-12-01T07:23:12Z</dcterms:modified>
</cp:coreProperties>
</file>